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enz, Ingo" initials="ZI" lastIdx="1" clrIdx="0">
    <p:extLst>
      <p:ext uri="{19B8F6BF-5375-455C-9EA6-DF929625EA0E}">
        <p15:presenceInfo xmlns:p15="http://schemas.microsoft.com/office/powerpoint/2012/main" userId="S::ingo.zenz@sap.com::e1b4059f-a161-48dd-a20e-fa7800de4d4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00" d="100"/>
          <a:sy n="200" d="100"/>
        </p:scale>
        <p:origin x="-5466" y="-3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43614-2D79-480D-B834-909AF0CBD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16B1B8-0875-4529-8358-3C592E598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D8D11-439E-42FA-92ED-44C8AC1A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5AD5-B78F-4EB6-8CA5-51F7DC0A361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0DCA2-F9DF-4754-AD3E-C282A4865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7838F-E455-4BBE-9629-D679D97A3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F776-9912-467E-9582-7E71FDA6F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12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BE7D6-B2BE-44E0-9228-296674204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760DDF-C73C-41B4-9ABE-362998D64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46BE5-B1E6-49F8-96C3-E9367520B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5AD5-B78F-4EB6-8CA5-51F7DC0A361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C18DB-9D5C-4C3B-8C02-58E0A31C1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C3F82-9420-431C-994B-BD7C2095F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F776-9912-467E-9582-7E71FDA6F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097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F6B42F-5623-44F6-8739-E0D27642DF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A458FC-82CA-4C39-ABB0-79BEBA6CE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DF4FC-26CD-4140-B65A-BDF33721C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5AD5-B78F-4EB6-8CA5-51F7DC0A361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17D11-5B8D-4767-9145-F0C16CDA3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D79FD-74FD-403F-874B-B196A6145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F776-9912-467E-9582-7E71FDA6F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7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6EE63-6A31-4E54-851B-1C75E5142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D6FAC-83C5-49C7-8DAE-026C244BF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55372-6C4D-4C84-9366-E21AE7B3D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5AD5-B78F-4EB6-8CA5-51F7DC0A361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9EA28-2033-4584-A41B-B535CB843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5ABBA-B283-495F-A7BF-6F953DA94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F776-9912-467E-9582-7E71FDA6F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5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B44BE-74B3-4555-8669-0344B09AF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7FCE9-3588-414D-AECA-B43A86EFC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BDC01-6B03-44C6-9A33-2DD1521FC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5AD5-B78F-4EB6-8CA5-51F7DC0A361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B1C02-751E-41A7-8EA4-EC50D6FEF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BB223-65C2-4067-9668-06463D969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F776-9912-467E-9582-7E71FDA6F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76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33A5A-4DC7-48A7-BAAD-413CA48CC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BAF46-2D0F-4BC4-9858-0366C43BE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50951A-8CB2-477B-B2D6-6B2115979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194C3-6874-4ECB-9311-7BF85F564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5AD5-B78F-4EB6-8CA5-51F7DC0A361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D6DAC-D97C-4C6D-967B-696E6D59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2F556A-ED90-48C8-92A6-953755EB2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F776-9912-467E-9582-7E71FDA6F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0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E2A5C-B9B9-44DA-8627-356C373E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EAE0F-FE06-4D7C-BB01-BAA2E6E25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AF9DE-E020-4389-8828-37491A030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B3CAD7-D803-44B9-94A7-71A570FF67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03AFA6-32A4-420C-B967-11A2DC2AE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2F0CF5-56B2-46A4-9C75-31800A577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5AD5-B78F-4EB6-8CA5-51F7DC0A361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74E201-0886-41FE-BE0D-4DE10F487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73BF99-6E91-4EC9-8FFE-B61F12E95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F776-9912-467E-9582-7E71FDA6F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2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7B74F-54E4-4967-AECE-23265EA4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DC0170-807D-425F-A666-9047BE6C5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5AD5-B78F-4EB6-8CA5-51F7DC0A361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C33330-3E80-41F1-9481-8FA622DF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6E7375-4A3A-454B-AEAB-712003AA1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F776-9912-467E-9582-7E71FDA6F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1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0716B6-06F1-4BE5-8546-85C553EA1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5AD5-B78F-4EB6-8CA5-51F7DC0A361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6C9F89-63DA-4620-8C68-9F9B27928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F802CB-8833-46CD-895D-6D22BAAA2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F776-9912-467E-9582-7E71FDA6F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86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95271-57C6-42E5-AE25-BC02FD5C4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D248D-6FC9-415D-9BC4-3A2559712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C5305C-07F3-49AB-A82C-F6B2B92E8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5E4864-7F92-4954-BAFD-BD5280BA5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5AD5-B78F-4EB6-8CA5-51F7DC0A361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BFDC0F-4E00-4692-B275-2CD9AFC1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87FB85-476C-4952-AEA6-E25A29E77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F776-9912-467E-9582-7E71FDA6F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6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2A8CE-9608-4A4F-A502-CF3DEE6D8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EA9701-BC9E-4CD4-9EA0-CAD86E88A6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30AE83-F2FA-4A0B-B6BE-C46856979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E950E-1D0F-40FD-AE14-E261AFDCB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5AD5-B78F-4EB6-8CA5-51F7DC0A361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78460-7607-4848-ACEB-D20A806E6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9574B8-8A87-4838-BF63-1D050D852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F776-9912-467E-9582-7E71FDA6F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98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F74321-240D-4DD7-A8A4-8098B89B6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068B5-A2ED-4112-9750-2A3CDDC8B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6163A-B216-4C2C-8F7B-E368B0998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D5AD5-B78F-4EB6-8CA5-51F7DC0A361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33488-E433-443F-BF88-194E35473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CB713-590D-4FC2-A304-5DB371DF7A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BF776-9912-467E-9582-7E71FDA6F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7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BB86746-DD43-4B4F-B323-149C7D510D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262" y="257175"/>
            <a:ext cx="3190875" cy="6496050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19B7581-C289-42F8-9EDE-ED9B47BB1CA7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7348535" y="1141903"/>
            <a:ext cx="1201692" cy="631831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FD6B677-8451-46F4-B8FC-83FF0D2491B6}"/>
              </a:ext>
            </a:extLst>
          </p:cNvPr>
          <p:cNvSpPr txBox="1"/>
          <p:nvPr/>
        </p:nvSpPr>
        <p:spPr>
          <a:xfrm>
            <a:off x="8464952" y="4742"/>
            <a:ext cx="296990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For remote controlling remote running instance (to enable, edit </a:t>
            </a:r>
            <a:r>
              <a:rPr lang="en-US" sz="1000" dirty="0" err="1"/>
              <a:t>dnsfilter.conf</a:t>
            </a:r>
            <a:r>
              <a:rPr lang="en-US" sz="1000" dirty="0"/>
              <a:t> file in filesystem)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B1B3152-1DD5-4756-9173-F2AA5751DA38}"/>
              </a:ext>
            </a:extLst>
          </p:cNvPr>
          <p:cNvCxnSpPr>
            <a:cxnSpLocks/>
            <a:stCxn id="38" idx="1"/>
          </p:cNvCxnSpPr>
          <p:nvPr/>
        </p:nvCxnSpPr>
        <p:spPr>
          <a:xfrm flipH="1" flipV="1">
            <a:off x="7765515" y="3216293"/>
            <a:ext cx="706461" cy="955504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B83A40F-6BFB-49C2-BAE6-75895B19629B}"/>
              </a:ext>
            </a:extLst>
          </p:cNvPr>
          <p:cNvCxnSpPr>
            <a:cxnSpLocks/>
          </p:cNvCxnSpPr>
          <p:nvPr/>
        </p:nvCxnSpPr>
        <p:spPr>
          <a:xfrm flipH="1" flipV="1">
            <a:off x="4408885" y="1331797"/>
            <a:ext cx="867965" cy="223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12D89429-B81E-40FA-849D-C1CFFB72F0AE}"/>
              </a:ext>
            </a:extLst>
          </p:cNvPr>
          <p:cNvSpPr txBox="1"/>
          <p:nvPr/>
        </p:nvSpPr>
        <p:spPr>
          <a:xfrm>
            <a:off x="8471976" y="4270893"/>
            <a:ext cx="17049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Life Log showing blocked and allowed DNS requests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3F214CA-5957-4FA3-B173-0BE97B0FF785}"/>
              </a:ext>
            </a:extLst>
          </p:cNvPr>
          <p:cNvCxnSpPr>
            <a:cxnSpLocks/>
            <a:stCxn id="28" idx="1"/>
          </p:cNvCxnSpPr>
          <p:nvPr/>
        </p:nvCxnSpPr>
        <p:spPr>
          <a:xfrm flipH="1" flipV="1">
            <a:off x="6096000" y="4387743"/>
            <a:ext cx="2375976" cy="83205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71AEF663-A64F-46C6-B3EE-896E46BCFF0D}"/>
              </a:ext>
            </a:extLst>
          </p:cNvPr>
          <p:cNvSpPr txBox="1"/>
          <p:nvPr/>
        </p:nvSpPr>
        <p:spPr>
          <a:xfrm>
            <a:off x="8471976" y="4048686"/>
            <a:ext cx="199072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Pause and resume live log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F374734-9062-4376-B162-DCC5461F874F}"/>
              </a:ext>
            </a:extLst>
          </p:cNvPr>
          <p:cNvCxnSpPr>
            <a:cxnSpLocks/>
          </p:cNvCxnSpPr>
          <p:nvPr/>
        </p:nvCxnSpPr>
        <p:spPr>
          <a:xfrm flipH="1" flipV="1">
            <a:off x="6599126" y="4863511"/>
            <a:ext cx="1792399" cy="4416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DD228438-6C03-4704-B91F-E97050AA65CE}"/>
              </a:ext>
            </a:extLst>
          </p:cNvPr>
          <p:cNvSpPr txBox="1"/>
          <p:nvPr/>
        </p:nvSpPr>
        <p:spPr>
          <a:xfrm>
            <a:off x="8471976" y="4760676"/>
            <a:ext cx="19285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Short touch will show block rate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3CE489A7-B997-4AC9-83C7-0BA086B532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4952" y="5013923"/>
            <a:ext cx="3343275" cy="144780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A5954FD6-7AA3-408C-BB34-B3D462F0B2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5989" y="4948001"/>
            <a:ext cx="3252293" cy="1554193"/>
          </a:xfrm>
          <a:prstGeom prst="rect">
            <a:avLst/>
          </a:prstGeom>
        </p:spPr>
      </p:pic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97F668F-D929-4398-B325-5951294E2ED9}"/>
              </a:ext>
            </a:extLst>
          </p:cNvPr>
          <p:cNvCxnSpPr>
            <a:cxnSpLocks/>
            <a:endCxn id="58" idx="3"/>
          </p:cNvCxnSpPr>
          <p:nvPr/>
        </p:nvCxnSpPr>
        <p:spPr>
          <a:xfrm flipH="1">
            <a:off x="4431923" y="4496272"/>
            <a:ext cx="539890" cy="211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26FA4093-8D57-4B5E-93E6-6AE086866176}"/>
              </a:ext>
            </a:extLst>
          </p:cNvPr>
          <p:cNvSpPr txBox="1"/>
          <p:nvPr/>
        </p:nvSpPr>
        <p:spPr>
          <a:xfrm>
            <a:off x="3132118" y="4507564"/>
            <a:ext cx="12998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Black / whitelist directly from live log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FA4A7F7-964E-4B36-BADF-09453A8AC0E5}"/>
              </a:ext>
            </a:extLst>
          </p:cNvPr>
          <p:cNvSpPr txBox="1"/>
          <p:nvPr/>
        </p:nvSpPr>
        <p:spPr>
          <a:xfrm>
            <a:off x="3212425" y="2704980"/>
            <a:ext cx="1113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Enable / Disable Blocking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9E6539B-107D-47B6-A483-20E89F8CCFE4}"/>
              </a:ext>
            </a:extLst>
          </p:cNvPr>
          <p:cNvCxnSpPr>
            <a:cxnSpLocks/>
          </p:cNvCxnSpPr>
          <p:nvPr/>
        </p:nvCxnSpPr>
        <p:spPr>
          <a:xfrm flipH="1">
            <a:off x="4184622" y="2348017"/>
            <a:ext cx="762924" cy="445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8B8500E4-4BBE-4E3B-A5EC-7D78B9CAB49A}"/>
              </a:ext>
            </a:extLst>
          </p:cNvPr>
          <p:cNvSpPr txBox="1"/>
          <p:nvPr/>
        </p:nvSpPr>
        <p:spPr>
          <a:xfrm>
            <a:off x="3212425" y="3305145"/>
            <a:ext cx="1113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Enable / Disable </a:t>
            </a:r>
            <a:r>
              <a:rPr lang="en-US" sz="1000" dirty="0" err="1"/>
              <a:t>Autostart</a:t>
            </a:r>
            <a:endParaRPr lang="en-US" sz="1000" dirty="0"/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B84620E-9055-45DE-8942-D6D5C73EB021}"/>
              </a:ext>
            </a:extLst>
          </p:cNvPr>
          <p:cNvCxnSpPr>
            <a:cxnSpLocks/>
          </p:cNvCxnSpPr>
          <p:nvPr/>
        </p:nvCxnSpPr>
        <p:spPr>
          <a:xfrm flipH="1">
            <a:off x="4184622" y="2626614"/>
            <a:ext cx="799743" cy="7216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" name="Picture 81">
            <a:extLst>
              <a:ext uri="{FF2B5EF4-FFF2-40B4-BE49-F238E27FC236}">
                <a16:creationId xmlns:a16="http://schemas.microsoft.com/office/drawing/2014/main" id="{E55427D5-8234-473C-ACE1-91C5531DA6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0114" y="55520"/>
            <a:ext cx="2875784" cy="2615226"/>
          </a:xfrm>
          <a:prstGeom prst="rect">
            <a:avLst/>
          </a:prstGeom>
        </p:spPr>
      </p:pic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2530636C-D999-4044-B65A-B6455589F7C0}"/>
              </a:ext>
            </a:extLst>
          </p:cNvPr>
          <p:cNvCxnSpPr>
            <a:cxnSpLocks/>
            <a:stCxn id="100" idx="1"/>
          </p:cNvCxnSpPr>
          <p:nvPr/>
        </p:nvCxnSpPr>
        <p:spPr>
          <a:xfrm flipH="1" flipV="1">
            <a:off x="6244046" y="2061591"/>
            <a:ext cx="2373462" cy="938756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" name="Picture 99">
            <a:extLst>
              <a:ext uri="{FF2B5EF4-FFF2-40B4-BE49-F238E27FC236}">
                <a16:creationId xmlns:a16="http://schemas.microsoft.com/office/drawing/2014/main" id="{DD5C78DC-FC98-4575-9421-027530784E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17508" y="2018313"/>
            <a:ext cx="1776019" cy="1964068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E0F1D78-EED9-4CB7-A4DB-06E7866882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50227" y="366682"/>
            <a:ext cx="2988803" cy="155044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5B00B93-48A6-49AF-95D2-B347D0EC6EE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43199" y="1785264"/>
            <a:ext cx="612866" cy="306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90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28F1846A-AF08-44B9-9C87-882DEC032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747" y="900635"/>
            <a:ext cx="2314280" cy="3679112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71AEF663-A64F-46C6-B3EE-896E46BCFF0D}"/>
              </a:ext>
            </a:extLst>
          </p:cNvPr>
          <p:cNvSpPr txBox="1"/>
          <p:nvPr/>
        </p:nvSpPr>
        <p:spPr>
          <a:xfrm>
            <a:off x="6861201" y="416161"/>
            <a:ext cx="935597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Select Apps to be excluded from filtering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D228438-6C03-4704-B91F-E97050AA65CE}"/>
              </a:ext>
            </a:extLst>
          </p:cNvPr>
          <p:cNvSpPr txBox="1"/>
          <p:nvPr/>
        </p:nvSpPr>
        <p:spPr>
          <a:xfrm>
            <a:off x="4873118" y="5421670"/>
            <a:ext cx="50135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By default </a:t>
            </a:r>
            <a:r>
              <a:rPr lang="en-US" sz="1000" dirty="0" err="1"/>
              <a:t>personalDNSfilter</a:t>
            </a:r>
            <a:r>
              <a:rPr lang="en-US" sz="1000" dirty="0"/>
              <a:t> on Android is creating a local VPN in order to capture and reroute the DNS request.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The option “DNS proxy Mode” disables this behavior and only starts a DNS proxy on port 5300 (port 53 is not possible on non-rooted device). You can use this option in combination with “OpenVPN for </a:t>
            </a:r>
            <a:r>
              <a:rPr lang="en-US" sz="1000" dirty="0" err="1"/>
              <a:t>pDNSf</a:t>
            </a:r>
            <a:r>
              <a:rPr lang="en-US" sz="1000" dirty="0"/>
              <a:t>” for connecting a real VPN by using local filtering.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The option “Root Mode” additionally opens port 53 and routes all local DNS traffic via </a:t>
            </a:r>
            <a:r>
              <a:rPr lang="en-US" sz="1000" dirty="0" err="1"/>
              <a:t>personalDNSfilter</a:t>
            </a:r>
            <a:r>
              <a:rPr lang="en-US" sz="1000" dirty="0"/>
              <a:t>. You can use any VPN client in combination with this mode.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In addition this mode allows to use </a:t>
            </a:r>
            <a:r>
              <a:rPr lang="en-US" sz="1000" dirty="0" err="1"/>
              <a:t>personalDNSfilter</a:t>
            </a:r>
            <a:r>
              <a:rPr lang="en-US" sz="1000" dirty="0"/>
              <a:t> from within your whole network by setting it as the DNS server in your network.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4871B08-1614-4EAD-972E-62425987B7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2523" y="253216"/>
            <a:ext cx="2610421" cy="2325324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427FAF6-8647-43B5-BA42-65E378268AE2}"/>
              </a:ext>
            </a:extLst>
          </p:cNvPr>
          <p:cNvCxnSpPr>
            <a:cxnSpLocks/>
          </p:cNvCxnSpPr>
          <p:nvPr/>
        </p:nvCxnSpPr>
        <p:spPr>
          <a:xfrm flipH="1" flipV="1">
            <a:off x="4092125" y="1544694"/>
            <a:ext cx="698082" cy="32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A72041B5-18C2-4D05-9069-B282DA204A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2523" y="2782995"/>
            <a:ext cx="2637404" cy="1948964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45667B5-8E1A-4DF4-8869-587177A2A772}"/>
              </a:ext>
            </a:extLst>
          </p:cNvPr>
          <p:cNvCxnSpPr>
            <a:cxnSpLocks/>
          </p:cNvCxnSpPr>
          <p:nvPr/>
        </p:nvCxnSpPr>
        <p:spPr>
          <a:xfrm flipH="1">
            <a:off x="3981329" y="2166215"/>
            <a:ext cx="774050" cy="673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27CC1A85-E0DF-488F-90E4-7835DC1544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7714" y="324080"/>
            <a:ext cx="2404606" cy="1914034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3F52A1C-07B9-4573-A61C-33B79F8D96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7713" y="2519838"/>
            <a:ext cx="2383331" cy="1653914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B8ED74B-8078-411E-845B-C1F42FB75014}"/>
              </a:ext>
            </a:extLst>
          </p:cNvPr>
          <p:cNvCxnSpPr>
            <a:cxnSpLocks/>
          </p:cNvCxnSpPr>
          <p:nvPr/>
        </p:nvCxnSpPr>
        <p:spPr>
          <a:xfrm>
            <a:off x="5804887" y="2558166"/>
            <a:ext cx="1832530" cy="281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403B56AD-1285-4198-B343-87515C9C7E9A}"/>
              </a:ext>
            </a:extLst>
          </p:cNvPr>
          <p:cNvSpPr txBox="1"/>
          <p:nvPr/>
        </p:nvSpPr>
        <p:spPr>
          <a:xfrm>
            <a:off x="6912116" y="2350691"/>
            <a:ext cx="93559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e-DE" sz="1000" dirty="0" err="1"/>
              <a:t>Config</a:t>
            </a:r>
            <a:r>
              <a:rPr lang="de-DE" sz="1000" dirty="0"/>
              <a:t> B</a:t>
            </a:r>
            <a:r>
              <a:rPr lang="en-US" sz="1000" dirty="0" err="1"/>
              <a:t>ackup</a:t>
            </a:r>
            <a:r>
              <a:rPr lang="en-US" sz="1000" dirty="0"/>
              <a:t> and Restore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1B36016-80D1-4A18-BBB9-F51D01581279}"/>
              </a:ext>
            </a:extLst>
          </p:cNvPr>
          <p:cNvSpPr txBox="1"/>
          <p:nvPr/>
        </p:nvSpPr>
        <p:spPr>
          <a:xfrm>
            <a:off x="3338049" y="4911029"/>
            <a:ext cx="1208315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000" dirty="0"/>
              <a:t>O</a:t>
            </a:r>
            <a:r>
              <a:rPr lang="en-US" sz="1000" dirty="0" err="1"/>
              <a:t>ption</a:t>
            </a:r>
            <a:r>
              <a:rPr lang="en-US" sz="1000" dirty="0"/>
              <a:t> to prevent that device goes to sleep (e.g. when running DNS Proxy for the whole network)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101E50E6-EAD1-4A69-8F26-B23686A812EC}"/>
              </a:ext>
            </a:extLst>
          </p:cNvPr>
          <p:cNvCxnSpPr>
            <a:cxnSpLocks/>
          </p:cNvCxnSpPr>
          <p:nvPr/>
        </p:nvCxnSpPr>
        <p:spPr>
          <a:xfrm flipH="1">
            <a:off x="4092125" y="3548754"/>
            <a:ext cx="663256" cy="1362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606FE9E8-5664-4D46-817A-C178E4AD574F}"/>
              </a:ext>
            </a:extLst>
          </p:cNvPr>
          <p:cNvCxnSpPr>
            <a:cxnSpLocks/>
          </p:cNvCxnSpPr>
          <p:nvPr/>
        </p:nvCxnSpPr>
        <p:spPr>
          <a:xfrm>
            <a:off x="6219825" y="3213474"/>
            <a:ext cx="857845" cy="2205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BD803AD2-8DEC-4CFF-AD47-40440D023B3C}"/>
              </a:ext>
            </a:extLst>
          </p:cNvPr>
          <p:cNvSpPr txBox="1"/>
          <p:nvPr/>
        </p:nvSpPr>
        <p:spPr>
          <a:xfrm>
            <a:off x="7731177" y="4471211"/>
            <a:ext cx="215553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With this option also the CNAME redirects are checked against the filter and thus prevents the so-called CNAME Cloaking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D62FA8A8-CE26-494A-B6C7-754FED29CDED}"/>
              </a:ext>
            </a:extLst>
          </p:cNvPr>
          <p:cNvCxnSpPr>
            <a:cxnSpLocks/>
          </p:cNvCxnSpPr>
          <p:nvPr/>
        </p:nvCxnSpPr>
        <p:spPr>
          <a:xfrm>
            <a:off x="6479177" y="2904689"/>
            <a:ext cx="1283857" cy="1494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3522D89B-5D06-45D6-A169-14C10FADCC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45840" y="1508268"/>
            <a:ext cx="442290" cy="221145"/>
          </a:xfrm>
          <a:prstGeom prst="rect">
            <a:avLst/>
          </a:prstGeom>
        </p:spPr>
      </p:pic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1F32953-2DE2-4ED7-AD8E-F3690F40CC20}"/>
              </a:ext>
            </a:extLst>
          </p:cNvPr>
          <p:cNvCxnSpPr>
            <a:cxnSpLocks/>
          </p:cNvCxnSpPr>
          <p:nvPr/>
        </p:nvCxnSpPr>
        <p:spPr>
          <a:xfrm flipV="1">
            <a:off x="5545010" y="1375142"/>
            <a:ext cx="2166545" cy="972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71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3535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233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Zenz, Ingo</dc:creator>
  <cp:lastModifiedBy>Zenz, Ingo</cp:lastModifiedBy>
  <cp:revision>42</cp:revision>
  <dcterms:created xsi:type="dcterms:W3CDTF">2020-02-10T07:41:16Z</dcterms:created>
  <dcterms:modified xsi:type="dcterms:W3CDTF">2020-02-10T13:07:48Z</dcterms:modified>
</cp:coreProperties>
</file>